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 b="def" i="def"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2" name="Shape 92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Calibri"/>
      </a:defRPr>
    </a:lvl1pPr>
    <a:lvl2pPr indent="228600" defTabSz="457200" latinLnBrk="0">
      <a:defRPr sz="1200">
        <a:latin typeface="+mn-lt"/>
        <a:ea typeface="+mn-ea"/>
        <a:cs typeface="+mn-cs"/>
        <a:sym typeface="Calibri"/>
      </a:defRPr>
    </a:lvl2pPr>
    <a:lvl3pPr indent="457200" defTabSz="457200" latinLnBrk="0">
      <a:defRPr sz="1200">
        <a:latin typeface="+mn-lt"/>
        <a:ea typeface="+mn-ea"/>
        <a:cs typeface="+mn-cs"/>
        <a:sym typeface="Calibri"/>
      </a:defRPr>
    </a:lvl3pPr>
    <a:lvl4pPr indent="685800" defTabSz="457200" latinLnBrk="0">
      <a:defRPr sz="1200">
        <a:latin typeface="+mn-lt"/>
        <a:ea typeface="+mn-ea"/>
        <a:cs typeface="+mn-cs"/>
        <a:sym typeface="Calibri"/>
      </a:defRPr>
    </a:lvl4pPr>
    <a:lvl5pPr indent="914400" defTabSz="457200" latinLnBrk="0">
      <a:defRPr sz="1200">
        <a:latin typeface="+mn-lt"/>
        <a:ea typeface="+mn-ea"/>
        <a:cs typeface="+mn-cs"/>
        <a:sym typeface="Calibri"/>
      </a:defRPr>
    </a:lvl5pPr>
    <a:lvl6pPr indent="1143000" defTabSz="457200" latinLnBrk="0">
      <a:defRPr sz="1200">
        <a:latin typeface="+mn-lt"/>
        <a:ea typeface="+mn-ea"/>
        <a:cs typeface="+mn-cs"/>
        <a:sym typeface="Calibri"/>
      </a:defRPr>
    </a:lvl6pPr>
    <a:lvl7pPr indent="1371600" defTabSz="457200" latinLnBrk="0">
      <a:defRPr sz="1200">
        <a:latin typeface="+mn-lt"/>
        <a:ea typeface="+mn-ea"/>
        <a:cs typeface="+mn-cs"/>
        <a:sym typeface="Calibri"/>
      </a:defRPr>
    </a:lvl7pPr>
    <a:lvl8pPr indent="1600200" defTabSz="457200" latinLnBrk="0">
      <a:defRPr sz="1200">
        <a:latin typeface="+mn-lt"/>
        <a:ea typeface="+mn-ea"/>
        <a:cs typeface="+mn-cs"/>
        <a:sym typeface="Calibri"/>
      </a:defRPr>
    </a:lvl8pPr>
    <a:lvl9pPr indent="1828800" defTabSz="4572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텍스트"/>
          <p:cNvSpPr txBox="1"/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pPr/>
            <a:r>
              <a:t>제목 텍스트</a:t>
            </a:r>
          </a:p>
        </p:txBody>
      </p:sp>
      <p:sp>
        <p:nvSpPr>
          <p:cNvPr id="12" name="본문 첫 번째 줄…"/>
          <p:cNvSpPr txBox="1"/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/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13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제목 텍스트"/>
          <p:cNvSpPr txBox="1"/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/>
            <a:r>
              <a:t>제목 텍스트</a:t>
            </a:r>
          </a:p>
        </p:txBody>
      </p:sp>
      <p:sp>
        <p:nvSpPr>
          <p:cNvPr id="21" name="본문 첫 번째 줄…"/>
          <p:cNvSpPr txBox="1"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/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22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제목 텍스트"/>
          <p:cNvSpPr txBox="1"/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b="1" cap="all" sz="4000"/>
            </a:lvl1pPr>
          </a:lstStyle>
          <a:p>
            <a:pPr/>
            <a:r>
              <a:t>제목 텍스트</a:t>
            </a:r>
          </a:p>
        </p:txBody>
      </p:sp>
      <p:sp>
        <p:nvSpPr>
          <p:cNvPr id="30" name="본문 첫 번째 줄…"/>
          <p:cNvSpPr txBox="1"/>
          <p:nvPr>
            <p:ph type="body" sz="quarter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pPr/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31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제목 텍스트"/>
          <p:cNvSpPr txBox="1"/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/>
            <a:r>
              <a:t>제목 텍스트</a:t>
            </a:r>
          </a:p>
        </p:txBody>
      </p:sp>
      <p:sp>
        <p:nvSpPr>
          <p:cNvPr id="39" name="본문 첫 번째 줄…"/>
          <p:cNvSpPr txBox="1"/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pPr/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40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제목 텍스트"/>
          <p:cNvSpPr txBox="1"/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/>
            <a:r>
              <a:t>제목 텍스트</a:t>
            </a:r>
          </a:p>
        </p:txBody>
      </p:sp>
      <p:sp>
        <p:nvSpPr>
          <p:cNvPr id="48" name="본문 첫 번째 줄…"/>
          <p:cNvSpPr txBox="1"/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b="1" sz="2400"/>
            </a:lvl1pPr>
            <a:lvl2pPr marL="0" indent="457200">
              <a:spcBef>
                <a:spcPts val="500"/>
              </a:spcBef>
              <a:buSzTx/>
              <a:buFontTx/>
              <a:buNone/>
              <a:defRPr b="1" sz="2400"/>
            </a:lvl2pPr>
            <a:lvl3pPr marL="0" indent="914400">
              <a:spcBef>
                <a:spcPts val="500"/>
              </a:spcBef>
              <a:buSzTx/>
              <a:buFontTx/>
              <a:buNone/>
              <a:defRPr b="1" sz="2400"/>
            </a:lvl3pPr>
            <a:lvl4pPr marL="0" indent="1371600">
              <a:spcBef>
                <a:spcPts val="500"/>
              </a:spcBef>
              <a:buSzTx/>
              <a:buFontTx/>
              <a:buNone/>
              <a:defRPr b="1" sz="2400"/>
            </a:lvl4pPr>
            <a:lvl5pPr marL="0" indent="1828800">
              <a:spcBef>
                <a:spcPts val="500"/>
              </a:spcBef>
              <a:buSzTx/>
              <a:buFontTx/>
              <a:buNone/>
              <a:defRPr b="1" sz="2400"/>
            </a:lvl5pPr>
          </a:lstStyle>
          <a:p>
            <a:pPr/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49" name="Text Placeholder 4"/>
          <p:cNvSpPr/>
          <p:nvPr>
            <p:ph type="body" sz="quarter" idx="21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b="1" sz="2400"/>
            </a:pPr>
          </a:p>
        </p:txBody>
      </p:sp>
      <p:sp>
        <p:nvSpPr>
          <p:cNvPr id="50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제목 텍스트"/>
          <p:cNvSpPr txBox="1"/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/>
            <a:r>
              <a:t>제목 텍스트</a:t>
            </a:r>
          </a:p>
        </p:txBody>
      </p:sp>
      <p:sp>
        <p:nvSpPr>
          <p:cNvPr id="58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제목 텍스트"/>
          <p:cNvSpPr txBox="1"/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제목 텍스트</a:t>
            </a:r>
          </a:p>
        </p:txBody>
      </p:sp>
      <p:sp>
        <p:nvSpPr>
          <p:cNvPr id="73" name="본문 첫 번째 줄…"/>
          <p:cNvSpPr txBox="1"/>
          <p:nvPr>
            <p:ph type="body" sz="half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/>
          <a:p>
            <a:pPr/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74" name="Text Placeholder 3"/>
          <p:cNvSpPr/>
          <p:nvPr>
            <p:ph type="body" sz="quarter" idx="21"/>
          </p:nvPr>
        </p:nvSpPr>
        <p:spPr>
          <a:xfrm>
            <a:off x="457199" y="1435100"/>
            <a:ext cx="3008315" cy="4691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</a:p>
        </p:txBody>
      </p:sp>
      <p:sp>
        <p:nvSpPr>
          <p:cNvPr id="75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제목 텍스트"/>
          <p:cNvSpPr txBox="1"/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제목 텍스트</a:t>
            </a:r>
          </a:p>
        </p:txBody>
      </p:sp>
      <p:sp>
        <p:nvSpPr>
          <p:cNvPr id="83" name="Picture Placeholder 2"/>
          <p:cNvSpPr/>
          <p:nvPr>
            <p:ph type="pic" sz="half" idx="21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84" name="본문 첫 번째 줄…"/>
          <p:cNvSpPr txBox="1"/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pPr/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85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텍스트"/>
          <p:cNvSpPr txBox="1"/>
          <p:nvPr>
            <p:ph type="title"/>
          </p:nvPr>
        </p:nvSpPr>
        <p:spPr>
          <a:xfrm>
            <a:off x="609600" y="92074"/>
            <a:ext cx="1097280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제목 텍스트</a:t>
            </a:r>
          </a:p>
        </p:txBody>
      </p:sp>
      <p:sp>
        <p:nvSpPr>
          <p:cNvPr id="3" name="본문 첫 번째 줄…"/>
          <p:cNvSpPr txBox="1"/>
          <p:nvPr>
            <p:ph type="body" idx="1"/>
          </p:nvPr>
        </p:nvSpPr>
        <p:spPr>
          <a:xfrm>
            <a:off x="609600" y="1600200"/>
            <a:ext cx="109728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4" name="슬라이드 번호"/>
          <p:cNvSpPr txBox="1"/>
          <p:nvPr>
            <p:ph type="sldNum" sz="quarter" idx="2"/>
          </p:nvPr>
        </p:nvSpPr>
        <p:spPr>
          <a:xfrm>
            <a:off x="8428176" y="6414760"/>
            <a:ext cx="258624" cy="24830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 xmlns:p14="http://schemas.microsoft.com/office/powerpoint/2010/main" spd="med" advClick="1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342900" marR="0" indent="-34290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83771" marR="0" indent="-326571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19200" marR="0" indent="-30480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37360" marR="0" indent="-36576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94560" marR="0" indent="-36576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51760" marR="0" indent="-36576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108960" marR="0" indent="-36576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66159" marR="0" indent="-365759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23359" marR="0" indent="-365759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Rectangle 1"/>
          <p:cNvSpPr/>
          <p:nvPr/>
        </p:nvSpPr>
        <p:spPr>
          <a:xfrm>
            <a:off x="5791200" y="4502348"/>
            <a:ext cx="609600" cy="19051"/>
          </a:xfrm>
          <a:prstGeom prst="rect">
            <a:avLst/>
          </a:prstGeom>
          <a:solidFill>
            <a:srgbClr val="38BDF8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95" name="TextBox 2"/>
          <p:cNvSpPr txBox="1"/>
          <p:nvPr/>
        </p:nvSpPr>
        <p:spPr>
          <a:xfrm>
            <a:off x="5603263" y="2336451"/>
            <a:ext cx="985324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algn="ctr">
              <a:defRPr b="1" sz="1300">
                <a:solidFill>
                  <a:srgbClr val="38BDF8"/>
                </a:solidFill>
                <a:latin typeface="Noto Sans KR"/>
                <a:ea typeface="Noto Sans KR"/>
                <a:cs typeface="Noto Sans KR"/>
                <a:sym typeface="Noto Sans KR"/>
              </a:defRPr>
            </a:lvl1pPr>
          </a:lstStyle>
          <a:p>
            <a:pPr/>
            <a:r>
              <a:t>MESSIER 45</a:t>
            </a:r>
          </a:p>
        </p:txBody>
      </p:sp>
      <p:sp>
        <p:nvSpPr>
          <p:cNvPr id="96" name="TextBox 3"/>
          <p:cNvSpPr txBox="1"/>
          <p:nvPr/>
        </p:nvSpPr>
        <p:spPr>
          <a:xfrm>
            <a:off x="3621512" y="2765076"/>
            <a:ext cx="4948974" cy="8559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algn="ctr">
              <a:lnSpc>
                <a:spcPts val="6400"/>
              </a:lnSpc>
              <a:defRPr b="1" sz="5400">
                <a:solidFill>
                  <a:srgbClr val="F8FAFC"/>
                </a:solidFill>
                <a:latin typeface="Noto Serif KR"/>
                <a:ea typeface="Noto Serif KR"/>
                <a:cs typeface="Noto Serif KR"/>
                <a:sym typeface="Noto Serif KR"/>
              </a:defRPr>
            </a:lvl1pPr>
          </a:lstStyle>
          <a:p>
            <a:pPr/>
            <a:r>
              <a:t>플레이아데스 성단</a:t>
            </a:r>
          </a:p>
        </p:txBody>
      </p:sp>
      <p:sp>
        <p:nvSpPr>
          <p:cNvPr id="97" name="TextBox 4"/>
          <p:cNvSpPr txBox="1"/>
          <p:nvPr/>
        </p:nvSpPr>
        <p:spPr>
          <a:xfrm>
            <a:off x="4348956" y="3816548"/>
            <a:ext cx="3494087" cy="2954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algn="ctr">
              <a:defRPr>
                <a:solidFill>
                  <a:srgbClr val="94A3B8"/>
                </a:solidFill>
                <a:latin typeface="Noto Sans KR"/>
                <a:ea typeface="Noto Sans KR"/>
                <a:cs typeface="Noto Sans KR"/>
                <a:sym typeface="Noto Sans KR"/>
              </a:defRPr>
            </a:lvl1pPr>
          </a:lstStyle>
          <a:p>
            <a:pPr/>
            <a:r>
              <a:t>밤하늘에서 가장 눈부신 일곱 자매의 별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Rectangle 1"/>
          <p:cNvSpPr/>
          <p:nvPr/>
        </p:nvSpPr>
        <p:spPr>
          <a:xfrm>
            <a:off x="4373512" y="3509962"/>
            <a:ext cx="12701" cy="952501"/>
          </a:xfrm>
          <a:prstGeom prst="rect">
            <a:avLst/>
          </a:prstGeom>
          <a:solidFill>
            <a:srgbClr val="E2E8F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00" name="Rectangle 2"/>
          <p:cNvSpPr/>
          <p:nvPr/>
        </p:nvSpPr>
        <p:spPr>
          <a:xfrm>
            <a:off x="7805637" y="3509962"/>
            <a:ext cx="12701" cy="952501"/>
          </a:xfrm>
          <a:prstGeom prst="rect">
            <a:avLst/>
          </a:prstGeom>
          <a:solidFill>
            <a:srgbClr val="E2E8F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01" name="TextBox 3"/>
          <p:cNvSpPr txBox="1"/>
          <p:nvPr/>
        </p:nvSpPr>
        <p:spPr>
          <a:xfrm>
            <a:off x="4956252" y="2128836"/>
            <a:ext cx="2279497" cy="4304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algn="ctr">
              <a:defRPr b="1" sz="2700">
                <a:solidFill>
                  <a:srgbClr val="1E293B"/>
                </a:solidFill>
                <a:latin typeface="Noto Serif KR"/>
                <a:ea typeface="Noto Serif KR"/>
                <a:cs typeface="Noto Serif KR"/>
                <a:sym typeface="Noto Serif KR"/>
              </a:defRPr>
            </a:lvl1pPr>
          </a:lstStyle>
          <a:p>
            <a:pPr/>
            <a:r>
              <a:t>우주의 푸른 보석</a:t>
            </a:r>
          </a:p>
        </p:txBody>
      </p:sp>
      <p:sp>
        <p:nvSpPr>
          <p:cNvPr id="102" name="TextBox 4"/>
          <p:cNvSpPr txBox="1"/>
          <p:nvPr/>
        </p:nvSpPr>
        <p:spPr>
          <a:xfrm>
            <a:off x="2085335" y="3357562"/>
            <a:ext cx="1156928" cy="7063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algn="ctr">
              <a:lnSpc>
                <a:spcPts val="5400"/>
              </a:lnSpc>
              <a:defRPr b="1" sz="5400">
                <a:solidFill>
                  <a:srgbClr val="0369A1"/>
                </a:solidFill>
                <a:latin typeface="Noto Sans KR"/>
                <a:ea typeface="Noto Sans KR"/>
                <a:cs typeface="Noto Sans KR"/>
                <a:sym typeface="Noto Sans KR"/>
              </a:defRPr>
            </a:lvl1pPr>
          </a:lstStyle>
          <a:p>
            <a:pPr/>
            <a:r>
              <a:t>440</a:t>
            </a:r>
          </a:p>
        </p:txBody>
      </p:sp>
      <p:sp>
        <p:nvSpPr>
          <p:cNvPr id="103" name="TextBox 5"/>
          <p:cNvSpPr txBox="1"/>
          <p:nvPr/>
        </p:nvSpPr>
        <p:spPr>
          <a:xfrm>
            <a:off x="2301421" y="4195762"/>
            <a:ext cx="724758" cy="2419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algn="ctr">
              <a:defRPr b="1" sz="1500">
                <a:solidFill>
                  <a:srgbClr val="334155"/>
                </a:solidFill>
                <a:latin typeface="Noto Serif KR"/>
                <a:ea typeface="Noto Serif KR"/>
                <a:cs typeface="Noto Serif KR"/>
                <a:sym typeface="Noto Serif KR"/>
              </a:defRPr>
            </a:lvl1pPr>
          </a:lstStyle>
          <a:p>
            <a:pPr/>
            <a:r>
              <a:t>광년 거리</a:t>
            </a:r>
          </a:p>
        </p:txBody>
      </p:sp>
      <p:sp>
        <p:nvSpPr>
          <p:cNvPr id="104" name="TextBox 6"/>
          <p:cNvSpPr txBox="1"/>
          <p:nvPr/>
        </p:nvSpPr>
        <p:spPr>
          <a:xfrm>
            <a:off x="1715896" y="4529137"/>
            <a:ext cx="1895806" cy="190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algn="ctr">
              <a:defRPr sz="1200">
                <a:solidFill>
                  <a:srgbClr val="64748B"/>
                </a:solidFill>
                <a:latin typeface="Noto Sans KR"/>
                <a:ea typeface="Noto Sans KR"/>
                <a:cs typeface="Noto Sans KR"/>
                <a:sym typeface="Noto Sans KR"/>
              </a:defRPr>
            </a:lvl1pPr>
          </a:lstStyle>
          <a:p>
            <a:pPr/>
            <a:r>
              <a:t>지구에서 가장 가까운 산개성단.</a:t>
            </a:r>
          </a:p>
        </p:txBody>
      </p:sp>
      <p:sp>
        <p:nvSpPr>
          <p:cNvPr id="105" name="TextBox 7"/>
          <p:cNvSpPr txBox="1"/>
          <p:nvPr/>
        </p:nvSpPr>
        <p:spPr>
          <a:xfrm>
            <a:off x="5602261" y="3357562"/>
            <a:ext cx="987327" cy="7543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algn="ctr">
              <a:lnSpc>
                <a:spcPts val="5400"/>
              </a:lnSpc>
              <a:defRPr b="1" sz="5400">
                <a:solidFill>
                  <a:srgbClr val="0369A1"/>
                </a:solidFill>
                <a:latin typeface="Noto Sans KR"/>
                <a:ea typeface="Noto Sans KR"/>
                <a:cs typeface="Noto Sans KR"/>
                <a:sym typeface="Noto Sans KR"/>
              </a:defRPr>
            </a:lvl1pPr>
          </a:lstStyle>
          <a:p>
            <a:pPr/>
            <a:r>
              <a:t>1억</a:t>
            </a:r>
          </a:p>
        </p:txBody>
      </p:sp>
      <p:sp>
        <p:nvSpPr>
          <p:cNvPr id="106" name="TextBox 8"/>
          <p:cNvSpPr txBox="1"/>
          <p:nvPr/>
        </p:nvSpPr>
        <p:spPr>
          <a:xfrm>
            <a:off x="5733546" y="4195762"/>
            <a:ext cx="724758" cy="2419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algn="ctr">
              <a:defRPr b="1" sz="1500">
                <a:solidFill>
                  <a:srgbClr val="334155"/>
                </a:solidFill>
                <a:latin typeface="Noto Serif KR"/>
                <a:ea typeface="Noto Serif KR"/>
                <a:cs typeface="Noto Serif KR"/>
                <a:sym typeface="Noto Serif KR"/>
              </a:defRPr>
            </a:lvl1pPr>
          </a:lstStyle>
          <a:p>
            <a:pPr/>
            <a:r>
              <a:t>년의 나이</a:t>
            </a:r>
          </a:p>
        </p:txBody>
      </p:sp>
      <p:sp>
        <p:nvSpPr>
          <p:cNvPr id="107" name="TextBox 9"/>
          <p:cNvSpPr txBox="1"/>
          <p:nvPr/>
        </p:nvSpPr>
        <p:spPr>
          <a:xfrm>
            <a:off x="5060938" y="4529137"/>
            <a:ext cx="2069973" cy="190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algn="ctr">
              <a:defRPr sz="1200">
                <a:solidFill>
                  <a:srgbClr val="64748B"/>
                </a:solidFill>
                <a:latin typeface="Noto Sans KR"/>
                <a:ea typeface="Noto Sans KR"/>
                <a:cs typeface="Noto Sans KR"/>
                <a:sym typeface="Noto Sans KR"/>
              </a:defRPr>
            </a:lvl1pPr>
          </a:lstStyle>
          <a:p>
            <a:pPr/>
            <a:r>
              <a:t>비교적 최근에 형성된 젊은 항성들.</a:t>
            </a:r>
          </a:p>
        </p:txBody>
      </p:sp>
      <p:sp>
        <p:nvSpPr>
          <p:cNvPr id="108" name="TextBox 10"/>
          <p:cNvSpPr txBox="1"/>
          <p:nvPr/>
        </p:nvSpPr>
        <p:spPr>
          <a:xfrm>
            <a:off x="8463364" y="3357562"/>
            <a:ext cx="2129372" cy="7063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algn="ctr">
              <a:lnSpc>
                <a:spcPts val="5400"/>
              </a:lnSpc>
              <a:defRPr b="1" sz="5400">
                <a:solidFill>
                  <a:srgbClr val="0369A1"/>
                </a:solidFill>
                <a:latin typeface="Noto Sans KR"/>
                <a:ea typeface="Noto Sans KR"/>
                <a:cs typeface="Noto Sans KR"/>
                <a:sym typeface="Noto Sans KR"/>
              </a:defRPr>
            </a:lvl1pPr>
          </a:lstStyle>
          <a:p>
            <a:pPr/>
            <a:r>
              <a:t>1,000+</a:t>
            </a:r>
          </a:p>
        </p:txBody>
      </p:sp>
      <p:sp>
        <p:nvSpPr>
          <p:cNvPr id="109" name="TextBox 11"/>
          <p:cNvSpPr txBox="1"/>
          <p:nvPr/>
        </p:nvSpPr>
        <p:spPr>
          <a:xfrm>
            <a:off x="9165671" y="4195762"/>
            <a:ext cx="724758" cy="2419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algn="ctr">
              <a:defRPr b="1" sz="1500">
                <a:solidFill>
                  <a:srgbClr val="334155"/>
                </a:solidFill>
                <a:latin typeface="Noto Serif KR"/>
                <a:ea typeface="Noto Serif KR"/>
                <a:cs typeface="Noto Serif KR"/>
                <a:sym typeface="Noto Serif KR"/>
              </a:defRPr>
            </a:lvl1pPr>
          </a:lstStyle>
          <a:p>
            <a:pPr/>
            <a:r>
              <a:t>항성의 수</a:t>
            </a:r>
          </a:p>
        </p:txBody>
      </p:sp>
      <p:sp>
        <p:nvSpPr>
          <p:cNvPr id="110" name="TextBox 12"/>
          <p:cNvSpPr txBox="1"/>
          <p:nvPr/>
        </p:nvSpPr>
        <p:spPr>
          <a:xfrm>
            <a:off x="8471893" y="4529137"/>
            <a:ext cx="2112315" cy="190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algn="ctr">
              <a:defRPr sz="1200">
                <a:solidFill>
                  <a:srgbClr val="64748B"/>
                </a:solidFill>
                <a:latin typeface="Noto Sans KR"/>
                <a:ea typeface="Noto Sans KR"/>
                <a:cs typeface="Noto Sans KR"/>
                <a:sym typeface="Noto Sans KR"/>
              </a:defRPr>
            </a:lvl1pPr>
          </a:lstStyle>
          <a:p>
            <a:pPr/>
            <a:r>
              <a:t>수많은 청색 별과 갈색 왜성의 군집.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Rounded Rectangle 1"/>
          <p:cNvSpPr/>
          <p:nvPr/>
        </p:nvSpPr>
        <p:spPr>
          <a:xfrm>
            <a:off x="6096000" y="28289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0EA5E9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13" name="Rounded Rectangle 2"/>
          <p:cNvSpPr/>
          <p:nvPr/>
        </p:nvSpPr>
        <p:spPr>
          <a:xfrm>
            <a:off x="6096000" y="3686175"/>
            <a:ext cx="76200" cy="76200"/>
          </a:xfrm>
          <a:prstGeom prst="roundRect">
            <a:avLst>
              <a:gd name="adj" fmla="val 50000"/>
            </a:avLst>
          </a:prstGeom>
          <a:solidFill>
            <a:srgbClr val="0EA5E9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14" name="Rounded Rectangle 3"/>
          <p:cNvSpPr/>
          <p:nvPr/>
        </p:nvSpPr>
        <p:spPr>
          <a:xfrm>
            <a:off x="6096000" y="45434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0EA5E9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115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533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6" name="TextBox 5"/>
          <p:cNvSpPr txBox="1"/>
          <p:nvPr/>
        </p:nvSpPr>
        <p:spPr>
          <a:xfrm>
            <a:off x="6096000" y="1857375"/>
            <a:ext cx="2095945" cy="510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ts val="3900"/>
              </a:lnSpc>
              <a:defRPr b="1" sz="3000">
                <a:solidFill>
                  <a:srgbClr val="0F172A"/>
                </a:solidFill>
                <a:latin typeface="Noto Serif KR"/>
                <a:ea typeface="Noto Serif KR"/>
                <a:cs typeface="Noto Serif KR"/>
                <a:sym typeface="Noto Serif KR"/>
              </a:defRPr>
            </a:lvl1pPr>
          </a:lstStyle>
          <a:p>
            <a:pPr/>
            <a:r>
              <a:t>천문학적 특징</a:t>
            </a:r>
          </a:p>
        </p:txBody>
      </p:sp>
      <p:sp>
        <p:nvSpPr>
          <p:cNvPr id="117" name="TextBox 6"/>
          <p:cNvSpPr txBox="1"/>
          <p:nvPr/>
        </p:nvSpPr>
        <p:spPr>
          <a:xfrm>
            <a:off x="6324600" y="2733675"/>
            <a:ext cx="2514749" cy="470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defRPr b="1" sz="1600">
                <a:solidFill>
                  <a:srgbClr val="1E293B"/>
                </a:solidFill>
                <a:latin typeface="Noto Sans KR"/>
                <a:ea typeface="Noto Sans KR"/>
                <a:cs typeface="Noto Sans KR"/>
                <a:sym typeface="Noto Sans KR"/>
              </a:defRPr>
            </a:pPr>
            <a:r>
              <a:t>산개성단 </a:t>
            </a:r>
            <a:r>
              <a:rPr sz="1300">
                <a:solidFill>
                  <a:srgbClr val="475569"/>
                </a:solidFill>
              </a:rPr>
              <a:t>느슨하게 결합된 항성들의 무리.</a:t>
            </a:r>
          </a:p>
        </p:txBody>
      </p:sp>
      <p:sp>
        <p:nvSpPr>
          <p:cNvPr id="118" name="TextBox 7"/>
          <p:cNvSpPr txBox="1"/>
          <p:nvPr/>
        </p:nvSpPr>
        <p:spPr>
          <a:xfrm>
            <a:off x="6324600" y="3590925"/>
            <a:ext cx="3286274" cy="470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defRPr b="1" sz="1600">
                <a:solidFill>
                  <a:srgbClr val="1E293B"/>
                </a:solidFill>
                <a:latin typeface="Noto Sans KR"/>
                <a:ea typeface="Noto Sans KR"/>
                <a:cs typeface="Noto Sans KR"/>
                <a:sym typeface="Noto Sans KR"/>
              </a:defRPr>
            </a:pPr>
            <a:r>
              <a:t>뜨거운 청색 별 </a:t>
            </a:r>
            <a:r>
              <a:rPr sz="1300">
                <a:solidFill>
                  <a:srgbClr val="475569"/>
                </a:solidFill>
              </a:rPr>
              <a:t>강렬한 에너지를 뿜는 B형 항성 다수 포함.</a:t>
            </a:r>
          </a:p>
        </p:txBody>
      </p:sp>
      <p:sp>
        <p:nvSpPr>
          <p:cNvPr id="119" name="TextBox 8"/>
          <p:cNvSpPr txBox="1"/>
          <p:nvPr/>
        </p:nvSpPr>
        <p:spPr>
          <a:xfrm>
            <a:off x="6324600" y="4448175"/>
            <a:ext cx="3124349" cy="470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defRPr b="1" sz="1600">
                <a:solidFill>
                  <a:srgbClr val="1E293B"/>
                </a:solidFill>
                <a:latin typeface="Noto Sans KR"/>
                <a:ea typeface="Noto Sans KR"/>
                <a:cs typeface="Noto Sans KR"/>
                <a:sym typeface="Noto Sans KR"/>
              </a:defRPr>
            </a:pPr>
            <a:r>
              <a:t>반사성운기 </a:t>
            </a:r>
            <a:r>
              <a:rPr sz="1300">
                <a:solidFill>
                  <a:srgbClr val="475569"/>
                </a:solidFill>
              </a:rPr>
              <a:t>별빛을 반사하여 빛나는 성간 가스 구름.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Rounded Rectangle 1"/>
          <p:cNvSpPr/>
          <p:nvPr/>
        </p:nvSpPr>
        <p:spPr>
          <a:xfrm>
            <a:off x="762000" y="2709861"/>
            <a:ext cx="3352800" cy="2362201"/>
          </a:xfrm>
          <a:prstGeom prst="roundRect">
            <a:avLst>
              <a:gd name="adj" fmla="val 4838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22" name="Rounded Rectangle 2"/>
          <p:cNvSpPr/>
          <p:nvPr/>
        </p:nvSpPr>
        <p:spPr>
          <a:xfrm>
            <a:off x="4419600" y="2709861"/>
            <a:ext cx="3352800" cy="2362201"/>
          </a:xfrm>
          <a:prstGeom prst="roundRect">
            <a:avLst>
              <a:gd name="adj" fmla="val 4838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23" name="Rounded Rectangle 3"/>
          <p:cNvSpPr/>
          <p:nvPr/>
        </p:nvSpPr>
        <p:spPr>
          <a:xfrm>
            <a:off x="8077200" y="2709861"/>
            <a:ext cx="3352800" cy="2362201"/>
          </a:xfrm>
          <a:prstGeom prst="roundRect">
            <a:avLst>
              <a:gd name="adj" fmla="val 4838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124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19783" y="3167061"/>
            <a:ext cx="237084" cy="304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Picture 5" descr="Picture 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977382" y="3167061"/>
            <a:ext cx="237084" cy="304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26" name="Picture 6" descr="Picture 6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634983" y="3167061"/>
            <a:ext cx="237084" cy="304801"/>
          </a:xfrm>
          <a:prstGeom prst="rect">
            <a:avLst/>
          </a:prstGeom>
          <a:ln w="12700">
            <a:miter lim="400000"/>
          </a:ln>
        </p:spPr>
      </p:pic>
      <p:sp>
        <p:nvSpPr>
          <p:cNvPr id="127" name="TextBox 7"/>
          <p:cNvSpPr txBox="1"/>
          <p:nvPr/>
        </p:nvSpPr>
        <p:spPr>
          <a:xfrm>
            <a:off x="4267766" y="762000"/>
            <a:ext cx="3656469" cy="4304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algn="ctr">
              <a:defRPr b="1" sz="2700">
                <a:solidFill>
                  <a:srgbClr val="0F172A"/>
                </a:solidFill>
                <a:latin typeface="Noto Serif KR"/>
                <a:ea typeface="Noto Serif KR"/>
                <a:cs typeface="Noto Serif KR"/>
                <a:sym typeface="Noto Serif KR"/>
              </a:defRPr>
            </a:lvl1pPr>
          </a:lstStyle>
          <a:p>
            <a:pPr/>
            <a:r>
              <a:t>전 세계 밤하늘의 공통 기록</a:t>
            </a:r>
          </a:p>
        </p:txBody>
      </p:sp>
      <p:sp>
        <p:nvSpPr>
          <p:cNvPr id="128" name="TextBox 8"/>
          <p:cNvSpPr txBox="1"/>
          <p:nvPr/>
        </p:nvSpPr>
        <p:spPr>
          <a:xfrm>
            <a:off x="2004815" y="3700462"/>
            <a:ext cx="867170" cy="2954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algn="ctr">
              <a:defRPr b="1">
                <a:solidFill>
                  <a:srgbClr val="1E293B"/>
                </a:solidFill>
                <a:latin typeface="Noto Serif KR"/>
                <a:ea typeface="Noto Serif KR"/>
                <a:cs typeface="Noto Serif KR"/>
                <a:sym typeface="Noto Serif KR"/>
              </a:defRPr>
            </a:lvl1pPr>
          </a:lstStyle>
          <a:p>
            <a:pPr/>
            <a:r>
              <a:t>일곱 자매</a:t>
            </a:r>
          </a:p>
        </p:txBody>
      </p:sp>
      <p:sp>
        <p:nvSpPr>
          <p:cNvPr id="129" name="TextBox 9"/>
          <p:cNvSpPr txBox="1"/>
          <p:nvPr/>
        </p:nvSpPr>
        <p:spPr>
          <a:xfrm>
            <a:off x="723900" y="4157662"/>
            <a:ext cx="3429000" cy="214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defRPr sz="1300">
                <a:solidFill>
                  <a:srgbClr val="64748B"/>
                </a:solidFill>
                <a:latin typeface="Noto Sans KR"/>
                <a:ea typeface="Noto Sans KR"/>
                <a:cs typeface="Noto Sans KR"/>
                <a:sym typeface="Noto Sans KR"/>
              </a:defRPr>
            </a:lvl1pPr>
          </a:lstStyle>
          <a:p>
            <a:pPr/>
            <a:r>
              <a:t>서양 문화권의 대표적인 신화적 명칭.</a:t>
            </a:r>
          </a:p>
        </p:txBody>
      </p:sp>
      <p:sp>
        <p:nvSpPr>
          <p:cNvPr id="130" name="TextBox 10"/>
          <p:cNvSpPr txBox="1"/>
          <p:nvPr/>
        </p:nvSpPr>
        <p:spPr>
          <a:xfrm>
            <a:off x="5694172" y="3700462"/>
            <a:ext cx="803657" cy="266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algn="ctr">
              <a:defRPr b="1">
                <a:solidFill>
                  <a:srgbClr val="1E293B"/>
                </a:solidFill>
                <a:latin typeface="Noto Serif KR"/>
                <a:ea typeface="Noto Serif KR"/>
                <a:cs typeface="Noto Serif KR"/>
                <a:sym typeface="Noto Serif KR"/>
              </a:defRPr>
            </a:lvl1pPr>
          </a:lstStyle>
          <a:p>
            <a:pPr/>
            <a:r>
              <a:t>좀생이별</a:t>
            </a:r>
          </a:p>
        </p:txBody>
      </p:sp>
      <p:sp>
        <p:nvSpPr>
          <p:cNvPr id="131" name="TextBox 11"/>
          <p:cNvSpPr txBox="1"/>
          <p:nvPr/>
        </p:nvSpPr>
        <p:spPr>
          <a:xfrm>
            <a:off x="4381500" y="4157662"/>
            <a:ext cx="3429000" cy="214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defRPr sz="1300">
                <a:solidFill>
                  <a:srgbClr val="64748B"/>
                </a:solidFill>
                <a:latin typeface="Noto Sans KR"/>
                <a:ea typeface="Noto Sans KR"/>
                <a:cs typeface="Noto Sans KR"/>
                <a:sym typeface="Noto Sans KR"/>
              </a:defRPr>
            </a:lvl1pPr>
          </a:lstStyle>
          <a:p>
            <a:pPr/>
            <a:r>
              <a:t>한국 전통의 오밀조밀한 별무리 호칭.</a:t>
            </a:r>
          </a:p>
        </p:txBody>
      </p:sp>
      <p:sp>
        <p:nvSpPr>
          <p:cNvPr id="132" name="TextBox 12"/>
          <p:cNvSpPr txBox="1"/>
          <p:nvPr/>
        </p:nvSpPr>
        <p:spPr>
          <a:xfrm>
            <a:off x="9450641" y="3700462"/>
            <a:ext cx="605918" cy="266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algn="ctr">
              <a:defRPr b="1">
                <a:solidFill>
                  <a:srgbClr val="1E293B"/>
                </a:solidFill>
                <a:latin typeface="Noto Serif KR"/>
                <a:ea typeface="Noto Serif KR"/>
                <a:cs typeface="Noto Serif KR"/>
                <a:sym typeface="Noto Serif KR"/>
              </a:defRPr>
            </a:lvl1pPr>
          </a:lstStyle>
          <a:p>
            <a:pPr/>
            <a:r>
              <a:t>스바루</a:t>
            </a:r>
          </a:p>
        </p:txBody>
      </p:sp>
      <p:sp>
        <p:nvSpPr>
          <p:cNvPr id="133" name="TextBox 13"/>
          <p:cNvSpPr txBox="1"/>
          <p:nvPr/>
        </p:nvSpPr>
        <p:spPr>
          <a:xfrm>
            <a:off x="8039100" y="4157662"/>
            <a:ext cx="3429000" cy="214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defRPr sz="1300">
                <a:solidFill>
                  <a:srgbClr val="64748B"/>
                </a:solidFill>
                <a:latin typeface="Noto Sans KR"/>
                <a:ea typeface="Noto Sans KR"/>
                <a:cs typeface="Noto Sans KR"/>
                <a:sym typeface="Noto Sans KR"/>
              </a:defRPr>
            </a:lvl1pPr>
          </a:lstStyle>
          <a:p>
            <a:pPr/>
            <a:r>
              <a:t>하나로 모여있다는 뜻의 일본 전통 명칭.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Picture 1" descr="Picture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858000" y="0"/>
            <a:ext cx="533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36" name="TextBox 2"/>
          <p:cNvSpPr txBox="1"/>
          <p:nvPr/>
        </p:nvSpPr>
        <p:spPr>
          <a:xfrm>
            <a:off x="762000" y="2176461"/>
            <a:ext cx="1579117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b="1" sz="1200">
                <a:solidFill>
                  <a:srgbClr val="0369A1"/>
                </a:solidFill>
                <a:latin typeface="Noto Sans KR"/>
                <a:ea typeface="Noto Sans KR"/>
                <a:cs typeface="Noto Sans KR"/>
                <a:sym typeface="Noto Sans KR"/>
              </a:defRPr>
            </a:lvl1pPr>
          </a:lstStyle>
          <a:p>
            <a:pPr/>
            <a:r>
              <a:t>GREEK MYTHOLOGY</a:t>
            </a:r>
          </a:p>
        </p:txBody>
      </p:sp>
      <p:sp>
        <p:nvSpPr>
          <p:cNvPr id="137" name="TextBox 3"/>
          <p:cNvSpPr txBox="1"/>
          <p:nvPr/>
        </p:nvSpPr>
        <p:spPr>
          <a:xfrm>
            <a:off x="762000" y="2500311"/>
            <a:ext cx="2860929" cy="5105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ts val="3900"/>
              </a:lnSpc>
              <a:defRPr b="1" sz="3000">
                <a:solidFill>
                  <a:srgbClr val="0F172A"/>
                </a:solidFill>
                <a:latin typeface="Noto Serif KR"/>
                <a:ea typeface="Noto Serif KR"/>
                <a:cs typeface="Noto Serif KR"/>
                <a:sym typeface="Noto Serif KR"/>
              </a:defRPr>
            </a:lvl1pPr>
          </a:lstStyle>
          <a:p>
            <a:pPr/>
            <a:r>
              <a:t>아틀라스의 일곱 딸</a:t>
            </a:r>
          </a:p>
        </p:txBody>
      </p:sp>
      <p:sp>
        <p:nvSpPr>
          <p:cNvPr id="138" name="TextBox 4"/>
          <p:cNvSpPr txBox="1"/>
          <p:nvPr/>
        </p:nvSpPr>
        <p:spPr>
          <a:xfrm>
            <a:off x="762000" y="3376612"/>
            <a:ext cx="5429250" cy="2419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defRPr b="1" sz="1500">
                <a:solidFill>
                  <a:srgbClr val="1E293B"/>
                </a:solidFill>
                <a:latin typeface="Noto Sans KR"/>
                <a:ea typeface="Noto Sans KR"/>
                <a:cs typeface="Noto Sans KR"/>
                <a:sym typeface="Noto Sans KR"/>
              </a:defRPr>
            </a:pPr>
            <a:r>
              <a:t>가문의 기원: </a:t>
            </a:r>
            <a:r>
              <a:rPr>
                <a:solidFill>
                  <a:srgbClr val="475569"/>
                </a:solidFill>
              </a:rPr>
              <a:t>거인 아틀라스와 요정 플레이오네의 딸.</a:t>
            </a:r>
          </a:p>
        </p:txBody>
      </p:sp>
      <p:sp>
        <p:nvSpPr>
          <p:cNvPr id="139" name="TextBox 5"/>
          <p:cNvSpPr txBox="1"/>
          <p:nvPr/>
        </p:nvSpPr>
        <p:spPr>
          <a:xfrm>
            <a:off x="762000" y="3900487"/>
            <a:ext cx="5429250" cy="2419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defRPr b="1" sz="1500">
                <a:solidFill>
                  <a:srgbClr val="1E293B"/>
                </a:solidFill>
                <a:latin typeface="Noto Sans KR"/>
                <a:ea typeface="Noto Sans KR"/>
                <a:cs typeface="Noto Sans KR"/>
                <a:sym typeface="Noto Sans KR"/>
              </a:defRPr>
            </a:pPr>
            <a:r>
              <a:t>끝없는 추격: </a:t>
            </a:r>
            <a:r>
              <a:rPr>
                <a:solidFill>
                  <a:srgbClr val="475569"/>
                </a:solidFill>
              </a:rPr>
              <a:t>사냥꾼 오리온의 끈질긴 구애와 도피.</a:t>
            </a:r>
          </a:p>
        </p:txBody>
      </p:sp>
      <p:sp>
        <p:nvSpPr>
          <p:cNvPr id="140" name="TextBox 6"/>
          <p:cNvSpPr txBox="1"/>
          <p:nvPr/>
        </p:nvSpPr>
        <p:spPr>
          <a:xfrm>
            <a:off x="762000" y="4424362"/>
            <a:ext cx="5429250" cy="2419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defRPr b="1" sz="1500">
                <a:solidFill>
                  <a:srgbClr val="1E293B"/>
                </a:solidFill>
                <a:latin typeface="Noto Sans KR"/>
                <a:ea typeface="Noto Sans KR"/>
                <a:cs typeface="Noto Sans KR"/>
                <a:sym typeface="Noto Sans KR"/>
              </a:defRPr>
            </a:pPr>
            <a:r>
              <a:t>영원한 안식: </a:t>
            </a:r>
            <a:r>
              <a:rPr>
                <a:solidFill>
                  <a:srgbClr val="475569"/>
                </a:solidFill>
              </a:rPr>
              <a:t>제우스의 배려로 밤하늘의 별자리로 승천.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Picture 1" descr="Picture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533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43" name="TextBox 2"/>
          <p:cNvSpPr txBox="1"/>
          <p:nvPr/>
        </p:nvSpPr>
        <p:spPr>
          <a:xfrm>
            <a:off x="6096000" y="1790700"/>
            <a:ext cx="1545109" cy="17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b="1" sz="1200">
                <a:solidFill>
                  <a:srgbClr val="0369A1"/>
                </a:solidFill>
                <a:latin typeface="Noto Sans KR"/>
                <a:ea typeface="Noto Sans KR"/>
                <a:cs typeface="Noto Sans KR"/>
                <a:sym typeface="Noto Sans KR"/>
              </a:defRPr>
            </a:lvl1pPr>
          </a:lstStyle>
          <a:p>
            <a:pPr/>
            <a:r>
              <a:t>KOREAN TRADITION</a:t>
            </a:r>
          </a:p>
        </p:txBody>
      </p:sp>
      <p:sp>
        <p:nvSpPr>
          <p:cNvPr id="144" name="TextBox 3"/>
          <p:cNvSpPr txBox="1"/>
          <p:nvPr/>
        </p:nvSpPr>
        <p:spPr>
          <a:xfrm>
            <a:off x="6095999" y="2114550"/>
            <a:ext cx="2755076" cy="510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ts val="3900"/>
              </a:lnSpc>
              <a:defRPr b="1" sz="3000">
                <a:solidFill>
                  <a:srgbClr val="0F172A"/>
                </a:solidFill>
                <a:latin typeface="Noto Serif KR"/>
                <a:ea typeface="Noto Serif KR"/>
                <a:cs typeface="Noto Serif KR"/>
                <a:sym typeface="Noto Serif KR"/>
              </a:defRPr>
            </a:lvl1pPr>
          </a:lstStyle>
          <a:p>
            <a:pPr/>
            <a:r>
              <a:t>좀생이별과 농사점</a:t>
            </a:r>
          </a:p>
        </p:txBody>
      </p:sp>
      <p:sp>
        <p:nvSpPr>
          <p:cNvPr id="145" name="TextBox 4"/>
          <p:cNvSpPr txBox="1"/>
          <p:nvPr/>
        </p:nvSpPr>
        <p:spPr>
          <a:xfrm>
            <a:off x="6096000" y="2990850"/>
            <a:ext cx="5429250" cy="2419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defRPr b="1" sz="1500">
                <a:solidFill>
                  <a:srgbClr val="1E293B"/>
                </a:solidFill>
                <a:latin typeface="Noto Sans KR"/>
                <a:ea typeface="Noto Sans KR"/>
                <a:cs typeface="Noto Sans KR"/>
                <a:sym typeface="Noto Sans KR"/>
              </a:defRPr>
            </a:pPr>
            <a:r>
              <a:t>오밀조밀한 무리: </a:t>
            </a:r>
            <a:r>
              <a:rPr>
                <a:solidFill>
                  <a:srgbClr val="475569"/>
                </a:solidFill>
              </a:rPr>
              <a:t>작고 귀여운 별들이 모여 있다는 뜻의 순우리말.</a:t>
            </a:r>
          </a:p>
        </p:txBody>
      </p:sp>
      <p:sp>
        <p:nvSpPr>
          <p:cNvPr id="146" name="TextBox 5"/>
          <p:cNvSpPr txBox="1"/>
          <p:nvPr/>
        </p:nvSpPr>
        <p:spPr>
          <a:xfrm>
            <a:off x="6096000" y="3771900"/>
            <a:ext cx="5429250" cy="2419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defRPr b="1" sz="1500">
                <a:solidFill>
                  <a:srgbClr val="1E293B"/>
                </a:solidFill>
                <a:latin typeface="Noto Sans KR"/>
                <a:ea typeface="Noto Sans KR"/>
                <a:cs typeface="Noto Sans KR"/>
                <a:sym typeface="Noto Sans KR"/>
              </a:defRPr>
            </a:pPr>
            <a:r>
              <a:t>풍년의 지표: </a:t>
            </a:r>
            <a:r>
              <a:rPr>
                <a:solidFill>
                  <a:srgbClr val="475569"/>
                </a:solidFill>
              </a:rPr>
              <a:t>음력 2월 6일 초승달과 이 별의 거리를 보고 농사를 점침.</a:t>
            </a:r>
          </a:p>
        </p:txBody>
      </p:sp>
      <p:sp>
        <p:nvSpPr>
          <p:cNvPr id="147" name="TextBox 6"/>
          <p:cNvSpPr txBox="1"/>
          <p:nvPr/>
        </p:nvSpPr>
        <p:spPr>
          <a:xfrm>
            <a:off x="6096000" y="4552950"/>
            <a:ext cx="5429250" cy="4838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defRPr b="1" sz="1500">
                <a:solidFill>
                  <a:srgbClr val="1E293B"/>
                </a:solidFill>
                <a:latin typeface="Noto Sans KR"/>
                <a:ea typeface="Noto Sans KR"/>
                <a:cs typeface="Noto Sans KR"/>
                <a:sym typeface="Noto Sans KR"/>
              </a:defRPr>
            </a:pPr>
            <a:r>
              <a:t>달과의 거리: </a:t>
            </a:r>
            <a:r>
              <a:rPr>
                <a:solidFill>
                  <a:srgbClr val="475569"/>
                </a:solidFill>
              </a:rPr>
              <a:t>달(어머니)과 좀생이(아이들)가 적당히 떨어져 있어야 풍년이라 믿음.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Picture 1" descr="Picture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858000" y="0"/>
            <a:ext cx="1651100" cy="200025"/>
          </a:xfrm>
          <a:prstGeom prst="rect">
            <a:avLst/>
          </a:prstGeom>
          <a:ln w="12700">
            <a:miter lim="400000"/>
          </a:ln>
        </p:spPr>
      </p:pic>
      <p:sp>
        <p:nvSpPr>
          <p:cNvPr id="150" name="TextBox 2"/>
          <p:cNvSpPr txBox="1"/>
          <p:nvPr/>
        </p:nvSpPr>
        <p:spPr>
          <a:xfrm>
            <a:off x="762000" y="1790700"/>
            <a:ext cx="1819251" cy="17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b="1" sz="1200">
                <a:solidFill>
                  <a:srgbClr val="0369A1"/>
                </a:solidFill>
                <a:latin typeface="Noto Sans KR"/>
                <a:ea typeface="Noto Sans KR"/>
                <a:cs typeface="Noto Sans KR"/>
                <a:sym typeface="Noto Sans KR"/>
              </a:defRPr>
            </a:lvl1pPr>
          </a:lstStyle>
          <a:p>
            <a:pPr/>
            <a:r>
              <a:t>JAPANESE LITERATURE</a:t>
            </a:r>
          </a:p>
        </p:txBody>
      </p:sp>
      <p:sp>
        <p:nvSpPr>
          <p:cNvPr id="151" name="TextBox 3"/>
          <p:cNvSpPr txBox="1"/>
          <p:nvPr/>
        </p:nvSpPr>
        <p:spPr>
          <a:xfrm>
            <a:off x="762000" y="2114550"/>
            <a:ext cx="1690566" cy="510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ts val="3900"/>
              </a:lnSpc>
              <a:defRPr b="1" sz="3000">
                <a:solidFill>
                  <a:srgbClr val="0F172A"/>
                </a:solidFill>
                <a:latin typeface="Noto Serif KR"/>
                <a:ea typeface="Noto Serif KR"/>
                <a:cs typeface="Noto Serif KR"/>
                <a:sym typeface="Noto Serif KR"/>
              </a:defRPr>
            </a:lvl1pPr>
          </a:lstStyle>
          <a:p>
            <a:pPr/>
            <a:r>
              <a:t>스바루 (昴)</a:t>
            </a:r>
          </a:p>
        </p:txBody>
      </p:sp>
      <p:sp>
        <p:nvSpPr>
          <p:cNvPr id="152" name="TextBox 4"/>
          <p:cNvSpPr txBox="1"/>
          <p:nvPr/>
        </p:nvSpPr>
        <p:spPr>
          <a:xfrm>
            <a:off x="762000" y="2990850"/>
            <a:ext cx="5429250" cy="2419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defRPr b="1" sz="1500">
                <a:solidFill>
                  <a:srgbClr val="1E293B"/>
                </a:solidFill>
                <a:latin typeface="Noto Sans KR"/>
                <a:ea typeface="Noto Sans KR"/>
                <a:cs typeface="Noto Sans KR"/>
                <a:sym typeface="Noto Sans KR"/>
              </a:defRPr>
            </a:pPr>
            <a:r>
              <a:t>하나로 묶이다: </a:t>
            </a:r>
            <a:r>
              <a:rPr>
                <a:solidFill>
                  <a:srgbClr val="475569"/>
                </a:solidFill>
              </a:rPr>
              <a:t>'모여서 하나가 된다'는 의미의 고대어 '스마루'에서 유래.</a:t>
            </a:r>
          </a:p>
        </p:txBody>
      </p:sp>
      <p:sp>
        <p:nvSpPr>
          <p:cNvPr id="153" name="TextBox 5"/>
          <p:cNvSpPr txBox="1"/>
          <p:nvPr/>
        </p:nvSpPr>
        <p:spPr>
          <a:xfrm>
            <a:off x="762000" y="3771900"/>
            <a:ext cx="5429250" cy="4838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defRPr b="1" sz="1500">
                <a:solidFill>
                  <a:srgbClr val="1E293B"/>
                </a:solidFill>
                <a:latin typeface="Noto Sans KR"/>
                <a:ea typeface="Noto Sans KR"/>
                <a:cs typeface="Noto Sans KR"/>
                <a:sym typeface="Noto Sans KR"/>
              </a:defRPr>
            </a:pPr>
            <a:r>
              <a:t>마쿠라노소시: </a:t>
            </a:r>
            <a:r>
              <a:rPr>
                <a:solidFill>
                  <a:srgbClr val="475569"/>
                </a:solidFill>
              </a:rPr>
              <a:t>11세기 헤이안 시대 수필에 '별은 스바루가 으뜸'이라 기록됨.</a:t>
            </a:r>
          </a:p>
        </p:txBody>
      </p:sp>
      <p:sp>
        <p:nvSpPr>
          <p:cNvPr id="154" name="TextBox 6"/>
          <p:cNvSpPr txBox="1"/>
          <p:nvPr/>
        </p:nvSpPr>
        <p:spPr>
          <a:xfrm>
            <a:off x="762000" y="4552950"/>
            <a:ext cx="5429250" cy="4838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defRPr b="1" sz="1500">
                <a:solidFill>
                  <a:srgbClr val="1E293B"/>
                </a:solidFill>
                <a:latin typeface="Noto Sans KR"/>
                <a:ea typeface="Noto Sans KR"/>
                <a:cs typeface="Noto Sans KR"/>
                <a:sym typeface="Noto Sans KR"/>
              </a:defRPr>
            </a:pPr>
            <a:r>
              <a:t>대중문화의 상징: </a:t>
            </a:r>
            <a:r>
              <a:rPr>
                <a:solidFill>
                  <a:srgbClr val="475569"/>
                </a:solidFill>
              </a:rPr>
              <a:t>오늘날에도 자동차 브랜드와 문학 등 문화 전반에 깊이 스며듦.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TextBox 1"/>
          <p:cNvSpPr txBox="1"/>
          <p:nvPr/>
        </p:nvSpPr>
        <p:spPr>
          <a:xfrm>
            <a:off x="5472533" y="2068858"/>
            <a:ext cx="1246933" cy="2147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algn="ctr">
              <a:defRPr sz="1300">
                <a:solidFill>
                  <a:srgbClr val="38BDF8"/>
                </a:solidFill>
                <a:latin typeface="Noto Serif KR"/>
                <a:ea typeface="Noto Serif KR"/>
                <a:cs typeface="Noto Serif KR"/>
                <a:sym typeface="Noto Serif KR"/>
              </a:defRPr>
            </a:lvl1pPr>
          </a:lstStyle>
          <a:p>
            <a:pPr/>
            <a:r>
              <a:t>성단의 완전한 해체</a:t>
            </a:r>
          </a:p>
        </p:txBody>
      </p:sp>
      <p:sp>
        <p:nvSpPr>
          <p:cNvPr id="157" name="TextBox 2"/>
          <p:cNvSpPr txBox="1"/>
          <p:nvPr/>
        </p:nvSpPr>
        <p:spPr>
          <a:xfrm>
            <a:off x="3745141" y="2449858"/>
            <a:ext cx="4701716" cy="10769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algn="ctr">
              <a:lnSpc>
                <a:spcPts val="7900"/>
              </a:lnSpc>
              <a:defRPr b="1" sz="7200">
                <a:solidFill>
                  <a:srgbClr val="F8FAFC"/>
                </a:solidFill>
                <a:latin typeface="Noto Sans KR"/>
                <a:ea typeface="Noto Sans KR"/>
                <a:cs typeface="Noto Sans KR"/>
                <a:sym typeface="Noto Sans KR"/>
              </a:defRPr>
            </a:lvl1pPr>
          </a:lstStyle>
          <a:p>
            <a:pPr/>
            <a:r>
              <a:t>2억 5천만 년</a:t>
            </a:r>
          </a:p>
        </p:txBody>
      </p:sp>
      <p:sp>
        <p:nvSpPr>
          <p:cNvPr id="158" name="TextBox 3"/>
          <p:cNvSpPr txBox="1"/>
          <p:nvPr/>
        </p:nvSpPr>
        <p:spPr>
          <a:xfrm>
            <a:off x="2286000" y="3760439"/>
            <a:ext cx="7620000" cy="685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ts val="2700"/>
              </a:lnSpc>
              <a:defRPr>
                <a:solidFill>
                  <a:srgbClr val="94A3B8"/>
                </a:solidFill>
                <a:latin typeface="Noto Sans KR"/>
                <a:ea typeface="Noto Sans KR"/>
                <a:cs typeface="Noto Sans KR"/>
                <a:sym typeface="Noto Sans KR"/>
              </a:defRPr>
            </a:pPr>
            <a:r>
              <a:t>플레이아데스 성단이 우주에서 완전히 사라지는 시기입니다.</a:t>
            </a:r>
            <a:endParaRPr>
              <a:solidFill>
                <a:srgbClr val="000000"/>
              </a:solidFill>
              <a:latin typeface="+mn-lt"/>
              <a:ea typeface="+mn-ea"/>
              <a:cs typeface="+mn-cs"/>
              <a:sym typeface="Calibri"/>
            </a:endParaRPr>
          </a:p>
          <a:p>
            <a:pPr algn="ctr">
              <a:lnSpc>
                <a:spcPts val="2700"/>
              </a:lnSpc>
              <a:defRPr>
                <a:solidFill>
                  <a:srgbClr val="94A3B8"/>
                </a:solidFill>
                <a:latin typeface="Noto Sans KR"/>
                <a:ea typeface="Noto Sans KR"/>
                <a:cs typeface="Noto Sans KR"/>
                <a:sym typeface="Noto Sans KR"/>
              </a:defRPr>
            </a:pPr>
            <a:r>
              <a:t> 별들을 묶어두는 중력이 끊어지며, 일곱 자매는 각자의 궤도로 영원히 흩어집니다.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Rectangle 4"/>
          <p:cNvSpPr/>
          <p:nvPr/>
        </p:nvSpPr>
        <p:spPr>
          <a:xfrm>
            <a:off x="571500" y="1589087"/>
            <a:ext cx="11049000" cy="12701"/>
          </a:xfrm>
          <a:prstGeom prst="rect">
            <a:avLst/>
          </a:prstGeom>
          <a:solidFill>
            <a:srgbClr val="75757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61" name="Rectangle 5"/>
          <p:cNvSpPr/>
          <p:nvPr/>
        </p:nvSpPr>
        <p:spPr>
          <a:xfrm>
            <a:off x="571500" y="1589087"/>
            <a:ext cx="11049000" cy="12701"/>
          </a:xfrm>
          <a:prstGeom prst="rect">
            <a:avLst/>
          </a:prstGeom>
          <a:solidFill>
            <a:srgbClr val="75757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62" name="Rectangle 6"/>
          <p:cNvSpPr/>
          <p:nvPr/>
        </p:nvSpPr>
        <p:spPr>
          <a:xfrm>
            <a:off x="571500" y="2360612"/>
            <a:ext cx="11049000" cy="12701"/>
          </a:xfrm>
          <a:prstGeom prst="rect">
            <a:avLst/>
          </a:prstGeom>
          <a:solidFill>
            <a:srgbClr val="75757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63" name="Rectangle 7"/>
          <p:cNvSpPr/>
          <p:nvPr/>
        </p:nvSpPr>
        <p:spPr>
          <a:xfrm>
            <a:off x="571500" y="2360612"/>
            <a:ext cx="11049000" cy="12701"/>
          </a:xfrm>
          <a:prstGeom prst="rect">
            <a:avLst/>
          </a:prstGeom>
          <a:solidFill>
            <a:srgbClr val="75757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64" name="Rectangle 8"/>
          <p:cNvSpPr/>
          <p:nvPr/>
        </p:nvSpPr>
        <p:spPr>
          <a:xfrm>
            <a:off x="571500" y="3132137"/>
            <a:ext cx="11049000" cy="12701"/>
          </a:xfrm>
          <a:prstGeom prst="rect">
            <a:avLst/>
          </a:prstGeom>
          <a:solidFill>
            <a:srgbClr val="75757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65" name="Rectangle 9"/>
          <p:cNvSpPr/>
          <p:nvPr/>
        </p:nvSpPr>
        <p:spPr>
          <a:xfrm>
            <a:off x="571500" y="3132137"/>
            <a:ext cx="11049000" cy="12701"/>
          </a:xfrm>
          <a:prstGeom prst="rect">
            <a:avLst/>
          </a:prstGeom>
          <a:solidFill>
            <a:srgbClr val="75757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166" name="Picture 10" descr="Picture 1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71500" y="971550"/>
            <a:ext cx="857250" cy="4762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67" name="Picture 11" descr="Picture 1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71500" y="1743075"/>
            <a:ext cx="857250" cy="4762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68" name="Picture 12" descr="Picture 12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71500" y="2514600"/>
            <a:ext cx="857250" cy="4762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69" name="Picture 13" descr="Picture 13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571500" y="3286125"/>
            <a:ext cx="857250" cy="476250"/>
          </a:xfrm>
          <a:prstGeom prst="rect">
            <a:avLst/>
          </a:prstGeom>
          <a:ln w="12700">
            <a:miter lim="400000"/>
          </a:ln>
        </p:spPr>
      </p:pic>
      <p:sp>
        <p:nvSpPr>
          <p:cNvPr id="170" name="TextBox 14"/>
          <p:cNvSpPr txBox="1"/>
          <p:nvPr/>
        </p:nvSpPr>
        <p:spPr>
          <a:xfrm>
            <a:off x="571500" y="571500"/>
            <a:ext cx="1639020" cy="279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b="1">
                <a:latin typeface="Noto Serif KR"/>
                <a:ea typeface="Noto Serif KR"/>
                <a:cs typeface="Noto Serif KR"/>
                <a:sym typeface="Noto Serif KR"/>
              </a:defRPr>
            </a:lvl1pPr>
          </a:lstStyle>
          <a:p>
            <a:pPr/>
            <a:r>
              <a:t>Image Sources</a:t>
            </a:r>
          </a:p>
        </p:txBody>
      </p:sp>
      <p:sp>
        <p:nvSpPr>
          <p:cNvPr id="171" name="TextBox 15"/>
          <p:cNvSpPr txBox="1"/>
          <p:nvPr/>
        </p:nvSpPr>
        <p:spPr>
          <a:xfrm>
            <a:off x="1666875" y="1028700"/>
            <a:ext cx="6061113" cy="139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sz="900">
                <a:latin typeface="Noto Sans KR"/>
                <a:ea typeface="Noto Sans KR"/>
                <a:cs typeface="Noto Sans KR"/>
                <a:sym typeface="Noto Sans KR"/>
              </a:defRPr>
            </a:lvl1pPr>
          </a:lstStyle>
          <a:p>
            <a:pPr/>
            <a:r>
              <a:t>https://universemap.net/wp-content/uploads/2025/12/pleiades-m45-seven-sisters-open-star-cluster-reflection-nebula.jpg</a:t>
            </a:r>
          </a:p>
        </p:txBody>
      </p:sp>
      <p:sp>
        <p:nvSpPr>
          <p:cNvPr id="172" name="TextBox 16"/>
          <p:cNvSpPr txBox="1"/>
          <p:nvPr/>
        </p:nvSpPr>
        <p:spPr>
          <a:xfrm>
            <a:off x="1666875" y="1219200"/>
            <a:ext cx="1706960" cy="17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>
              <a:defRPr sz="1200">
                <a:latin typeface="Noto Sans KR"/>
                <a:ea typeface="Noto Sans KR"/>
                <a:cs typeface="Noto Sans KR"/>
                <a:sym typeface="Noto Sans KR"/>
              </a:defRPr>
            </a:pPr>
            <a:r>
              <a:t>Source: </a:t>
            </a:r>
            <a:r>
              <a:rPr>
                <a:solidFill>
                  <a:srgbClr val="4F46E5"/>
                </a:solidFill>
              </a:rPr>
              <a:t>universemap.net</a:t>
            </a:r>
          </a:p>
        </p:txBody>
      </p:sp>
      <p:sp>
        <p:nvSpPr>
          <p:cNvPr id="173" name="TextBox 17"/>
          <p:cNvSpPr txBox="1"/>
          <p:nvPr/>
        </p:nvSpPr>
        <p:spPr>
          <a:xfrm>
            <a:off x="1666875" y="1800225"/>
            <a:ext cx="4935581" cy="139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sz="900">
                <a:latin typeface="Noto Sans KR"/>
                <a:ea typeface="Noto Sans KR"/>
                <a:cs typeface="Noto Sans KR"/>
                <a:sym typeface="Noto Sans KR"/>
              </a:defRPr>
            </a:lvl1pPr>
          </a:lstStyle>
          <a:p>
            <a:pPr/>
            <a:r>
              <a:t>https://images.fineartamerica.com/images/artworkimages/medium/3/seven-sisters-roy-wysack.jpg</a:t>
            </a:r>
          </a:p>
        </p:txBody>
      </p:sp>
      <p:sp>
        <p:nvSpPr>
          <p:cNvPr id="174" name="TextBox 18"/>
          <p:cNvSpPr txBox="1"/>
          <p:nvPr/>
        </p:nvSpPr>
        <p:spPr>
          <a:xfrm>
            <a:off x="1666875" y="1990725"/>
            <a:ext cx="1876103" cy="17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>
              <a:defRPr sz="1200">
                <a:latin typeface="Noto Sans KR"/>
                <a:ea typeface="Noto Sans KR"/>
                <a:cs typeface="Noto Sans KR"/>
                <a:sym typeface="Noto Sans KR"/>
              </a:defRPr>
            </a:pPr>
            <a:r>
              <a:t>Source: </a:t>
            </a:r>
            <a:r>
              <a:rPr>
                <a:solidFill>
                  <a:srgbClr val="4F46E5"/>
                </a:solidFill>
              </a:rPr>
              <a:t>fineartamerica.com</a:t>
            </a:r>
          </a:p>
        </p:txBody>
      </p:sp>
      <p:sp>
        <p:nvSpPr>
          <p:cNvPr id="175" name="TextBox 19"/>
          <p:cNvSpPr txBox="1"/>
          <p:nvPr/>
        </p:nvSpPr>
        <p:spPr>
          <a:xfrm>
            <a:off x="1666875" y="2571750"/>
            <a:ext cx="6918084" cy="139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sz="900">
                <a:latin typeface="Noto Sans KR"/>
                <a:ea typeface="Noto Sans KR"/>
                <a:cs typeface="Noto Sans KR"/>
                <a:sym typeface="Noto Sans KR"/>
              </a:defRPr>
            </a:lvl1pPr>
          </a:lstStyle>
          <a:p>
            <a:pPr/>
            <a:r>
              <a:t>https://www.whatsnewasia.com/uploads/a-the-hanok-heritage-hotel-grand-openinga-ii-iii-iie-iii2-eiiieii-i-ii-iei-e-i-i-iiee.a-14ei-eii-i2-i-2.webp</a:t>
            </a:r>
          </a:p>
        </p:txBody>
      </p:sp>
      <p:sp>
        <p:nvSpPr>
          <p:cNvPr id="176" name="TextBox 20"/>
          <p:cNvSpPr txBox="1"/>
          <p:nvPr/>
        </p:nvSpPr>
        <p:spPr>
          <a:xfrm>
            <a:off x="1666875" y="2762250"/>
            <a:ext cx="2231951" cy="17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>
              <a:defRPr sz="1200">
                <a:latin typeface="Noto Sans KR"/>
                <a:ea typeface="Noto Sans KR"/>
                <a:cs typeface="Noto Sans KR"/>
                <a:sym typeface="Noto Sans KR"/>
              </a:defRPr>
            </a:pPr>
            <a:r>
              <a:t>Source: </a:t>
            </a:r>
            <a:r>
              <a:rPr>
                <a:solidFill>
                  <a:srgbClr val="4F46E5"/>
                </a:solidFill>
              </a:rPr>
              <a:t>www.whatsnewasia.com</a:t>
            </a:r>
          </a:p>
        </p:txBody>
      </p:sp>
      <p:sp>
        <p:nvSpPr>
          <p:cNvPr id="177" name="TextBox 21"/>
          <p:cNvSpPr txBox="1"/>
          <p:nvPr/>
        </p:nvSpPr>
        <p:spPr>
          <a:xfrm>
            <a:off x="1666875" y="3343275"/>
            <a:ext cx="6442690" cy="139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sz="900">
                <a:latin typeface="Noto Sans KR"/>
                <a:ea typeface="Noto Sans KR"/>
                <a:cs typeface="Noto Sans KR"/>
                <a:sym typeface="Noto Sans KR"/>
              </a:defRPr>
            </a:lvl1pPr>
          </a:lstStyle>
          <a:p>
            <a:pPr/>
            <a:r>
              <a:t>https://images.stockcake.com/public/8/7/3/873f7869-c173-4fe0-be5f-50e2bc5e4b37_large/moonlit-mountain-lake-stockcake.jpg</a:t>
            </a:r>
          </a:p>
        </p:txBody>
      </p:sp>
      <p:sp>
        <p:nvSpPr>
          <p:cNvPr id="178" name="TextBox 22"/>
          <p:cNvSpPr txBox="1"/>
          <p:nvPr/>
        </p:nvSpPr>
        <p:spPr>
          <a:xfrm>
            <a:off x="1666875" y="3533775"/>
            <a:ext cx="1588121" cy="17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>
              <a:defRPr sz="1200">
                <a:latin typeface="Noto Sans KR"/>
                <a:ea typeface="Noto Sans KR"/>
                <a:cs typeface="Noto Sans KR"/>
                <a:sym typeface="Noto Sans KR"/>
              </a:defRPr>
            </a:pPr>
            <a:r>
              <a:t>Source: </a:t>
            </a:r>
            <a:r>
              <a:rPr>
                <a:solidFill>
                  <a:srgbClr val="4F46E5"/>
                </a:solidFill>
              </a:rPr>
              <a:t>stockcake.com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